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BFBFB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DCDD-3FBA-4D8F-A414-569ABE23E59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1481" r="458" b="7408"/>
          <a:stretch/>
        </p:blipFill>
        <p:spPr>
          <a:xfrm>
            <a:off x="2386332" y="1111464"/>
            <a:ext cx="4549134" cy="329543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0200" y="65170"/>
            <a:ext cx="8661398" cy="897584"/>
          </a:xfrm>
          <a:prstGeom prst="rect">
            <a:avLst/>
          </a:prstGeom>
          <a:solidFill>
            <a:srgbClr val="00B0F0">
              <a:alpha val="34000"/>
            </a:srgb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3819" y="213880"/>
            <a:ext cx="4194160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0"/>
                <a:solidFill>
                  <a:srgbClr val="FFFF66"/>
                </a:solidFill>
                <a:effectLst>
                  <a:reflection blurRad="6350" stA="53000" endA="300" endPos="35500" dir="5400000" sy="-90000" algn="bl" rotWithShape="0"/>
                </a:effectLst>
                <a:latin typeface=".VnArialH" panose="020B7200000000000000" pitchFamily="34" charset="0"/>
              </a:rPr>
              <a:t>TIÕNG VIÖT – TËP 1</a:t>
            </a:r>
            <a:endParaRPr lang="en-US" sz="3300" b="1" cap="none" spc="0" dirty="0">
              <a:ln w="0"/>
              <a:solidFill>
                <a:srgbClr val="FFFF66"/>
              </a:solidFill>
              <a:effectLst>
                <a:reflection blurRad="6350" stA="53000" endA="300" endPos="35500" dir="5400000" sy="-90000" algn="bl" rotWithShape="0"/>
              </a:effectLst>
              <a:latin typeface=".VnArialH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441" y="4920844"/>
            <a:ext cx="1996060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100" b="1" cap="none" spc="0" dirty="0" err="1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Bµi</a:t>
            </a:r>
            <a:r>
              <a:rPr lang="en-US" sz="4100" b="1" cap="none" spc="0" dirty="0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 68: </a:t>
            </a:r>
            <a:endParaRPr lang="en-US" sz="4100" b="1" cap="none" spc="0" dirty="0">
              <a:ln/>
              <a:solidFill>
                <a:srgbClr val="C0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2471" y="4874678"/>
            <a:ext cx="69777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uôn</a:t>
            </a:r>
            <a:r>
              <a:rPr lang="en-US" sz="4400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en-US" sz="44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uông</a:t>
            </a:r>
            <a:endParaRPr lang="en-US" sz="4400" b="1" cap="none" spc="0" dirty="0">
              <a:ln/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5315" y="5644119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006600"/>
                </a:solidFill>
                <a:effectLst/>
                <a:latin typeface=".VnAvant" panose="020B7200000000000000" pitchFamily="34" charset="0"/>
              </a:rPr>
              <a:t>­</a:t>
            </a:r>
            <a:endParaRPr lang="en-US" sz="4400" b="1" cap="none" spc="0" dirty="0">
              <a:ln/>
              <a:solidFill>
                <a:srgbClr val="0066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7680" y="5759534"/>
            <a:ext cx="2888932" cy="5386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900" b="0" i="1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trang 148 – 149)</a:t>
            </a:r>
            <a:endParaRPr lang="en-US" sz="2900" b="0" i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"/>
          <a:stretch/>
        </p:blipFill>
        <p:spPr>
          <a:xfrm>
            <a:off x="0" y="703096"/>
            <a:ext cx="9144000" cy="2575681"/>
          </a:xfrm>
          <a:prstGeom prst="rect">
            <a:avLst/>
          </a:prstGeom>
        </p:spPr>
      </p:pic>
      <p:sp>
        <p:nvSpPr>
          <p:cNvPr id="22" name="Double Wave 21"/>
          <p:cNvSpPr/>
          <p:nvPr/>
        </p:nvSpPr>
        <p:spPr>
          <a:xfrm>
            <a:off x="0" y="4217361"/>
            <a:ext cx="5459437" cy="879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76217" y="875443"/>
            <a:ext cx="2758280" cy="697919"/>
            <a:chOff x="209007" y="366525"/>
            <a:chExt cx="2758280" cy="697919"/>
          </a:xfrm>
        </p:grpSpPr>
        <p:grpSp>
          <p:nvGrpSpPr>
            <p:cNvPr id="28" name="Group 27"/>
            <p:cNvGrpSpPr/>
            <p:nvPr/>
          </p:nvGrpSpPr>
          <p:grpSpPr>
            <a:xfrm>
              <a:off x="209007" y="366525"/>
              <a:ext cx="2586447" cy="697919"/>
              <a:chOff x="324398" y="314274"/>
              <a:chExt cx="2586447" cy="69791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24398" y="314274"/>
                <a:ext cx="2586447" cy="697919"/>
                <a:chOff x="324398" y="314274"/>
                <a:chExt cx="2586447" cy="69791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742410" y="314274"/>
                  <a:ext cx="2168435" cy="697919"/>
                  <a:chOff x="938353" y="442786"/>
                  <a:chExt cx="2168435" cy="697919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 rot="21358275">
                    <a:off x="1024173" y="442786"/>
                    <a:ext cx="2053788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938353" y="474500"/>
                    <a:ext cx="2168435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300" b="1" dirty="0"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82275" y="428778"/>
              <a:ext cx="218501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NhËn</a:t>
              </a:r>
              <a:r>
                <a:rPr lang="en-US" sz="3100" b="1" dirty="0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biÕt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78446" y="3686446"/>
            <a:ext cx="853289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Chuồn </a:t>
            </a:r>
            <a:r>
              <a:rPr lang="en-US" sz="28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chuồn</a:t>
            </a:r>
            <a:r>
              <a:rPr lang="en-US" sz="2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qua các luống rau.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4791" y="3687135"/>
            <a:ext cx="11572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uôn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8813" y="3687135"/>
            <a:ext cx="959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uôn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0259" y="3694816"/>
            <a:ext cx="11376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uông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61257"/>
            <a:ext cx="1683293" cy="692318"/>
            <a:chOff x="209007" y="372126"/>
            <a:chExt cx="1683293" cy="692318"/>
          </a:xfrm>
        </p:grpSpPr>
        <p:grpSp>
          <p:nvGrpSpPr>
            <p:cNvPr id="5" name="Group 4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Oval 9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77721" y="100698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1027" y="100698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11830" y="1980316"/>
            <a:ext cx="3019119" cy="1712561"/>
            <a:chOff x="2793157" y="1949775"/>
            <a:chExt cx="3019119" cy="1712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2793157" y="1954190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37853" y="1949775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93157" y="2834137"/>
              <a:ext cx="3019119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86140" y="203160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1027" y="2073811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8277" y="2872390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5684" y="2880289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198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294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233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uộn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7587" y="3808253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guồn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018" y="4520292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4767" y="4520292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2337" y="4483744"/>
            <a:ext cx="1833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huổng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7587" y="4520292"/>
            <a:ext cx="1812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66119" y="2824597"/>
            <a:ext cx="7866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3108"/>
            <a:ext cx="1683293" cy="692318"/>
            <a:chOff x="209007" y="372126"/>
            <a:chExt cx="1683293" cy="692318"/>
          </a:xfrm>
        </p:grpSpPr>
        <p:grpSp>
          <p:nvGrpSpPr>
            <p:cNvPr id="5" name="Group 4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Oval 9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50652" y="3624390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uộn chỉ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5585" y="3624389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uồng chuối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2623" y="5892142"/>
            <a:ext cx="28696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uả chuông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" y="1009797"/>
            <a:ext cx="2829954" cy="2430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72" y="973044"/>
            <a:ext cx="1847850" cy="246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t="7206" r="6285"/>
          <a:stretch/>
        </p:blipFill>
        <p:spPr>
          <a:xfrm>
            <a:off x="3565007" y="4248052"/>
            <a:ext cx="1873824" cy="13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9007" y="372126"/>
            <a:ext cx="1683293" cy="692318"/>
            <a:chOff x="209007" y="372126"/>
            <a:chExt cx="1683293" cy="692318"/>
          </a:xfrm>
        </p:grpSpPr>
        <p:grpSp>
          <p:nvGrpSpPr>
            <p:cNvPr id="6" name="Group 5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ViÕt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309000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2068" y="4137371"/>
            <a:ext cx="883049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Trời sắp mưa. Chuồn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chuồn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thấp. Bầu trời đen kịt. Gió thổi mạnh cuốn theo những đám lá khô. Rồi mưa ào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ào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trút xuống.</a:t>
            </a:r>
          </a:p>
          <a:p>
            <a:pPr>
              <a:lnSpc>
                <a:spcPts val="32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Mưa tạnh, những hạt mưa long lanh đọng trên các cuống lá. Bầu trời trong xanh, không khí mát mẻ.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7" y="0"/>
            <a:ext cx="7341326" cy="394821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84507" y="816264"/>
            <a:ext cx="1709419" cy="692318"/>
            <a:chOff x="209007" y="372126"/>
            <a:chExt cx="1709419" cy="692318"/>
          </a:xfrm>
        </p:grpSpPr>
        <p:grpSp>
          <p:nvGrpSpPr>
            <p:cNvPr id="26" name="Group 25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30331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0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605" y="115545"/>
            <a:ext cx="1683293" cy="692318"/>
            <a:chOff x="209007" y="372126"/>
            <a:chExt cx="1683293" cy="692318"/>
          </a:xfrm>
        </p:grpSpPr>
        <p:grpSp>
          <p:nvGrpSpPr>
            <p:cNvPr id="7" name="Group 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Nãi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44880" y="1212812"/>
            <a:ext cx="51067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 và nắng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 r="864"/>
          <a:stretch/>
        </p:blipFill>
        <p:spPr>
          <a:xfrm>
            <a:off x="1916728" y="2186722"/>
            <a:ext cx="6195306" cy="39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124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.VnArial</vt:lpstr>
      <vt:lpstr>.VnArialH</vt:lpstr>
      <vt:lpstr>.VnAvant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39</cp:revision>
  <dcterms:created xsi:type="dcterms:W3CDTF">2020-08-22T07:23:59Z</dcterms:created>
  <dcterms:modified xsi:type="dcterms:W3CDTF">2020-08-26T06:32:30Z</dcterms:modified>
</cp:coreProperties>
</file>